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gnesh M" userId="74e20071100831fe" providerId="LiveId" clId="{CCD2C9C5-9F27-455D-B66C-8D14F03C9758}"/>
    <pc:docChg chg="modSld">
      <pc:chgData name="Vignesh M" userId="74e20071100831fe" providerId="LiveId" clId="{CCD2C9C5-9F27-455D-B66C-8D14F03C9758}" dt="2024-04-07T17:46:04.014" v="1" actId="20577"/>
      <pc:docMkLst>
        <pc:docMk/>
      </pc:docMkLst>
      <pc:sldChg chg="modSp mod">
        <pc:chgData name="Vignesh M" userId="74e20071100831fe" providerId="LiveId" clId="{CCD2C9C5-9F27-455D-B66C-8D14F03C9758}" dt="2024-04-07T17:46:04.014" v="1" actId="20577"/>
        <pc:sldMkLst>
          <pc:docMk/>
          <pc:sldMk cId="0" sldId="292"/>
        </pc:sldMkLst>
        <pc:spChg chg="mod">
          <ac:chgData name="Vignesh M" userId="74e20071100831fe" providerId="LiveId" clId="{CCD2C9C5-9F27-455D-B66C-8D14F03C9758}" dt="2024-04-07T17:46:04.014" v="1" actId="20577"/>
          <ac:spMkLst>
            <pc:docMk/>
            <pc:sldMk cId="0" sldId="292"/>
            <ac:spMk id="14" creationId="{43DEA4E5-E1F9-7C2B-5D82-B9EBDB357F7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Poshak</a:t>
            </a:r>
            <a:r>
              <a:rPr lang="en-US" sz="1100" dirty="0">
                <a:solidFill>
                  <a:schemeClr val="tx1"/>
                </a:solidFill>
              </a:rPr>
              <a:t> P</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dirty="0">
                <a:solidFill>
                  <a:schemeClr val="tx1"/>
                </a:solidFill>
              </a:rPr>
              <a:t>511321104068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80</TotalTime>
  <Words>890</Words>
  <Application>Microsoft Office PowerPoint</Application>
  <PresentationFormat>On-screen Show (16:9)</PresentationFormat>
  <Paragraphs>101</Paragraphs>
  <Slides>14</Slides>
  <Notes>9</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1" baseType="lpstr">
      <vt:lpstr>Arial</vt:lpstr>
      <vt:lpstr>Arial MT</vt:lpstr>
      <vt:lpstr>Calibri</vt:lpstr>
      <vt:lpstr>Söhne</vt:lpstr>
      <vt:lpstr>Times New Roman</vt:lpstr>
      <vt:lpstr>Simple Light</vt:lpstr>
      <vt:lpstr>PowerPoint Presentation</vt:lpstr>
      <vt:lpstr>PowerPoint Presentation</vt:lpstr>
      <vt:lpstr>Problem Statement</vt:lpstr>
      <vt:lpstr>Project Overview</vt:lpstr>
      <vt:lpstr>Proposed Solution</vt:lpstr>
      <vt:lpstr>PowerPoint Presentation</vt:lpstr>
      <vt:lpstr>PowerPoint Presentation</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Vignesh M</cp:lastModifiedBy>
  <cp:revision>10</cp:revision>
  <dcterms:modified xsi:type="dcterms:W3CDTF">2024-04-07T17:46:11Z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